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1bb5045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1bb5045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1a057a2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1a057a2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1a057a2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1a057a2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2a037a3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2a037a3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5912903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5912903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3 Axis Pin Development Update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#7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650" y="126448"/>
            <a:ext cx="3854223" cy="25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88" y="2571751"/>
            <a:ext cx="8125423" cy="24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Ideas…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6899"/>
            <a:ext cx="4095751" cy="299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450" y="1254437"/>
            <a:ext cx="3810000" cy="34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#3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6676" y="1193699"/>
            <a:ext cx="3475127" cy="353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700" y="798102"/>
            <a:ext cx="4081398" cy="35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Problems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Washer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String needs to be able to freely move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Smaller Springs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Spacing between sleeves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to be bigger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Because horizontal motion is connected to string system pulling up and down: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Actuate fishing line with voice coils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Translating </a:t>
            </a:r>
            <a:r>
              <a:rPr lang="en"/>
              <a:t>vertical</a:t>
            </a:r>
            <a:r>
              <a:rPr lang="en"/>
              <a:t> motion into horizontal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:)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Sylvia Recs :)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